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89" d="100"/>
          <a:sy n="89" d="100"/>
        </p:scale>
        <p:origin x="129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3E22649E-C21B-4DAD-9EDC-2EE0F94CDAA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31AF195E-AADB-46E4-A302-182DF64BA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3E22649E-C21B-4DAD-9EDC-2EE0F94CDAA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31AF195E-AADB-46E4-A302-182DF64BA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E22649E-C21B-4DAD-9EDC-2EE0F94CDAA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1AF195E-AADB-46E4-A302-182DF64BA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3E22649E-C21B-4DAD-9EDC-2EE0F94CDAA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31AF195E-AADB-46E4-A302-182DF64BA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E22649E-C21B-4DAD-9EDC-2EE0F94CDAA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31AF195E-AADB-46E4-A302-182DF64BA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3E22649E-C21B-4DAD-9EDC-2EE0F94CDAA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31AF195E-AADB-46E4-A302-182DF64BA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E22649E-C21B-4DAD-9EDC-2EE0F94CDAA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1AF195E-AADB-46E4-A302-182DF64BA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3E22649E-C21B-4DAD-9EDC-2EE0F94CDAA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31AF195E-AADB-46E4-A302-182DF64BA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E22649E-C21B-4DAD-9EDC-2EE0F94CDAA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31AF195E-AADB-46E4-A302-182DF64BA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E22649E-C21B-4DAD-9EDC-2EE0F94CDAA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1AF195E-AADB-46E4-A302-182DF64BA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E22649E-C21B-4DAD-9EDC-2EE0F94CDAA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31AF195E-AADB-46E4-A302-182DF64BA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3E22649E-C21B-4DAD-9EDC-2EE0F94CDAAE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195E-AADB-46E4-A302-182DF64BA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Prezent</a:t>
            </a:r>
            <a:r>
              <a:rPr lang="lv-LV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ācija: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-900000">
            <a:off x="3376397" y="5051491"/>
            <a:ext cx="2670381" cy="1128495"/>
          </a:xfrm>
        </p:spPr>
        <p:txBody>
          <a:bodyPr>
            <a:normAutofit fontScale="77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lv-LV" sz="60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’’Leņķi’’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1166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Markuss Mežģirts 5.c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098645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043169">
            <a:off x="736650" y="2511990"/>
            <a:ext cx="7718249" cy="1691640"/>
          </a:xfrm>
        </p:spPr>
        <p:txBody>
          <a:bodyPr/>
          <a:lstStyle/>
          <a:p>
            <a:r>
              <a:rPr lang="lv-LV" dirty="0"/>
              <a:t>Paldies par skatīšanos!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6275">
            <a:off x="4155025" y="3715268"/>
            <a:ext cx="4578474" cy="21085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3474">
            <a:off x="4202080" y="613459"/>
            <a:ext cx="2471156" cy="2307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88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4500000">
            <a:off x="5279711" y="2055970"/>
            <a:ext cx="4818888" cy="1435608"/>
          </a:xfrm>
        </p:spPr>
        <p:txBody>
          <a:bodyPr/>
          <a:lstStyle/>
          <a:p>
            <a:r>
              <a:rPr lang="lv-LV" dirty="0"/>
              <a:t>Taisns leņķis.[1/2]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8653">
            <a:off x="969782" y="1367104"/>
            <a:ext cx="4755139" cy="3566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-900000">
            <a:off x="-3198893" y="4266450"/>
            <a:ext cx="2928643" cy="988131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487427" y="2852936"/>
            <a:ext cx="247575" cy="10801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267744" y="2905821"/>
            <a:ext cx="1219683" cy="508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301745" y="3019018"/>
            <a:ext cx="61893" cy="1869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363638" y="3160278"/>
            <a:ext cx="185681" cy="370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20746478">
            <a:off x="3508639" y="5372406"/>
            <a:ext cx="2968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Šis ir veikala ’’Beta’’ stūris!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7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-1058097" y="3086560"/>
            <a:ext cx="5064953" cy="1695631"/>
          </a:xfrm>
        </p:spPr>
        <p:txBody>
          <a:bodyPr/>
          <a:lstStyle/>
          <a:p>
            <a:r>
              <a:rPr lang="lv-LV" dirty="0"/>
              <a:t>Taisns leņķis.[2/2]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8446">
            <a:off x="3844925" y="1773833"/>
            <a:ext cx="4659313" cy="34944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5292080" y="2780928"/>
            <a:ext cx="720080" cy="24482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09944" y="2780928"/>
            <a:ext cx="1728192" cy="5760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189964" y="2856276"/>
            <a:ext cx="90010" cy="2677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6009944" y="3009528"/>
            <a:ext cx="225025" cy="76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37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4500000">
            <a:off x="5207704" y="1823689"/>
            <a:ext cx="4818888" cy="1435608"/>
          </a:xfrm>
        </p:spPr>
        <p:txBody>
          <a:bodyPr/>
          <a:lstStyle/>
          <a:p>
            <a:r>
              <a:rPr lang="lv-LV" dirty="0"/>
              <a:t>Šaurs leņķis.[1/2]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3719" y="1100741"/>
            <a:ext cx="4416490" cy="3312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-900000">
            <a:off x="2286536" y="5343527"/>
            <a:ext cx="3930375" cy="988131"/>
          </a:xfrm>
        </p:spPr>
        <p:txBody>
          <a:bodyPr/>
          <a:lstStyle/>
          <a:p>
            <a:r>
              <a:rPr lang="lv-LV" dirty="0"/>
              <a:t>Šī ir viena no privātmājām pretī manam dzīvoklim!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267744" y="2364055"/>
            <a:ext cx="931652" cy="11369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3199397" y="2364055"/>
            <a:ext cx="940555" cy="11369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 rot="8826792">
            <a:off x="2869127" y="2199541"/>
            <a:ext cx="504056" cy="648072"/>
          </a:xfrm>
          <a:prstGeom prst="arc">
            <a:avLst>
              <a:gd name="adj1" fmla="val 14114139"/>
              <a:gd name="adj2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4500000">
            <a:off x="5063688" y="1911954"/>
            <a:ext cx="4818888" cy="1435608"/>
          </a:xfrm>
        </p:spPr>
        <p:txBody>
          <a:bodyPr/>
          <a:lstStyle/>
          <a:p>
            <a:r>
              <a:rPr lang="lv-LV" dirty="0"/>
              <a:t>Šaurs leņķis.[2/2]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 rot="18736030">
            <a:off x="562572" y="1355071"/>
            <a:ext cx="2771924" cy="899392"/>
          </a:xfrm>
        </p:spPr>
        <p:txBody>
          <a:bodyPr>
            <a:normAutofit/>
          </a:bodyPr>
          <a:lstStyle/>
          <a:p>
            <a:r>
              <a:rPr lang="lv-LV" dirty="0"/>
              <a:t>Šis ir viens koks pie manas mājas!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5018">
            <a:off x="2725073" y="1923140"/>
            <a:ext cx="4232671" cy="3174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14" name="Прямая соединительная линия 13"/>
          <p:cNvCxnSpPr/>
          <p:nvPr/>
        </p:nvCxnSpPr>
        <p:spPr>
          <a:xfrm flipH="1" flipV="1">
            <a:off x="4476839" y="3512217"/>
            <a:ext cx="643620" cy="9361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120459" y="3356992"/>
            <a:ext cx="99613" cy="109132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 rot="18759308">
            <a:off x="4868429" y="3751506"/>
            <a:ext cx="504056" cy="648072"/>
          </a:xfrm>
          <a:prstGeom prst="arc">
            <a:avLst>
              <a:gd name="adj1" fmla="val 14114139"/>
              <a:gd name="adj2" fmla="val 19698195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8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834351">
            <a:off x="3328564" y="-65012"/>
            <a:ext cx="5064953" cy="1695631"/>
          </a:xfrm>
        </p:spPr>
        <p:txBody>
          <a:bodyPr/>
          <a:lstStyle/>
          <a:p>
            <a:r>
              <a:rPr lang="lv-LV" dirty="0"/>
              <a:t>Plats leņķis.[1/2]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2602">
            <a:off x="4518422" y="2195830"/>
            <a:ext cx="3962421" cy="42287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 rot="19296028">
            <a:off x="2906494" y="3996720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Šī ir ielas lampa.</a:t>
            </a:r>
            <a:endParaRPr lang="ru-RU" sz="2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5940152" y="4293096"/>
            <a:ext cx="643620" cy="3600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583772" y="4105444"/>
            <a:ext cx="580516" cy="5040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 rot="19442037">
            <a:off x="6331744" y="4213946"/>
            <a:ext cx="504056" cy="648072"/>
          </a:xfrm>
          <a:prstGeom prst="arc">
            <a:avLst>
              <a:gd name="adj1" fmla="val 13456093"/>
              <a:gd name="adj2" fmla="val 32062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19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Plats leņķis.[2/2]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0535">
            <a:off x="3655028" y="1999007"/>
            <a:ext cx="4561611" cy="34932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6012160" y="2780928"/>
            <a:ext cx="288032" cy="8640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796136" y="3609833"/>
            <a:ext cx="216024" cy="22674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rot="4593639">
            <a:off x="5685634" y="3331003"/>
            <a:ext cx="501674" cy="628043"/>
          </a:xfrm>
          <a:prstGeom prst="arc">
            <a:avLst>
              <a:gd name="adj1" fmla="val 13820692"/>
              <a:gd name="adj2" fmla="val 16545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4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-1157797" y="3074536"/>
            <a:ext cx="5624072" cy="1695631"/>
          </a:xfrm>
        </p:spPr>
        <p:txBody>
          <a:bodyPr/>
          <a:lstStyle/>
          <a:p>
            <a:r>
              <a:rPr lang="lv-LV" dirty="0"/>
              <a:t>Izstiepts leņķis.[1/2]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2305" y="606327"/>
            <a:ext cx="4657725" cy="38223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32040" y="5157192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Šī ir STOP zīme pie manām mājām!</a:t>
            </a:r>
            <a:endParaRPr lang="ru-RU" sz="28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6336196" y="332656"/>
            <a:ext cx="72008" cy="43924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282190" y="2358469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4704365">
            <a:off x="6126037" y="2094263"/>
            <a:ext cx="672345" cy="708434"/>
          </a:xfrm>
          <a:prstGeom prst="arc">
            <a:avLst>
              <a:gd name="adj1" fmla="val 13820692"/>
              <a:gd name="adj2" fmla="val 66454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-1060012" y="3107770"/>
            <a:ext cx="5554517" cy="1695631"/>
          </a:xfrm>
        </p:spPr>
        <p:txBody>
          <a:bodyPr/>
          <a:lstStyle/>
          <a:p>
            <a:r>
              <a:rPr lang="lv-LV" dirty="0"/>
              <a:t>Izstiepts leņķis.[2/2]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2783" y="1935189"/>
            <a:ext cx="4657725" cy="31273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806442" y="260648"/>
            <a:ext cx="3495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/>
              <a:t>Šis ir ceļmalas koks.</a:t>
            </a:r>
            <a:endParaRPr lang="ru-RU" sz="28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5508104" y="1157413"/>
            <a:ext cx="51494" cy="45632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rot="14704365">
            <a:off x="5346805" y="3084829"/>
            <a:ext cx="672345" cy="708434"/>
          </a:xfrm>
          <a:prstGeom prst="arc">
            <a:avLst>
              <a:gd name="adj1" fmla="val 13820692"/>
              <a:gd name="adj2" fmla="val 147658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469588" y="3349036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TM01859865[[fn=Порядок]]</Template>
  <TotalTime>170</TotalTime>
  <Words>96</Words>
  <Application>Microsoft Office PowerPoint</Application>
  <PresentationFormat>Slaidrāde ekrānā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4" baseType="lpstr">
      <vt:lpstr>Cambria</vt:lpstr>
      <vt:lpstr>Rockwell</vt:lpstr>
      <vt:lpstr>Wingdings</vt:lpstr>
      <vt:lpstr>Kilter</vt:lpstr>
      <vt:lpstr>Prezentācija:</vt:lpstr>
      <vt:lpstr>Taisns leņķis.[1/2]</vt:lpstr>
      <vt:lpstr>Taisns leņķis.[2/2]</vt:lpstr>
      <vt:lpstr>Šaurs leņķis.[1/2]</vt:lpstr>
      <vt:lpstr>Šaurs leņķis.[2/2]</vt:lpstr>
      <vt:lpstr>Plats leņķis.[1/2]</vt:lpstr>
      <vt:lpstr>Plats leņķis.[2/2]</vt:lpstr>
      <vt:lpstr>Izstiepts leņķis.[1/2]</vt:lpstr>
      <vt:lpstr>Izstiepts leņķis.[2/2]</vt:lpstr>
      <vt:lpstr>Paldies par skatīšanos!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Prezentācija:</dc:title>
  <dc:creator>user</dc:creator>
  <cp:lastModifiedBy>Andris Balodis</cp:lastModifiedBy>
  <cp:revision>20</cp:revision>
  <dcterms:created xsi:type="dcterms:W3CDTF">2015-05-12T18:40:21Z</dcterms:created>
  <dcterms:modified xsi:type="dcterms:W3CDTF">2016-09-15T10:46:24Z</dcterms:modified>
</cp:coreProperties>
</file>