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E3407-4E02-41E6-8BC5-9B686F64F6F0}" type="datetimeFigureOut">
              <a:rPr lang="lv-LV" smtClean="0"/>
              <a:pPr/>
              <a:t>2013.01.13.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EEF8-81D0-49F7-9084-AFC23F3EC113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620689"/>
            <a:ext cx="8208912" cy="2800767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Skaņu dienas matemātikā...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3580561"/>
            <a:ext cx="8208912" cy="2862322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60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Atmini skaņas un</a:t>
            </a:r>
          </a:p>
          <a:p>
            <a:pPr algn="ctr"/>
            <a:r>
              <a:rPr lang="lv-LV" sz="60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uzraksti matemātisku uzdevumu!</a:t>
            </a:r>
            <a:endParaRPr lang="en-US" sz="60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From the album 'Australian Creeks and Waterfalls' - nature sounds of natur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Devītā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9_Motocikl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Desmitā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10_Vēja brāzma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2028617"/>
            <a:ext cx="6480720" cy="144655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Pirmā </a:t>
            </a:r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1_Aplausi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Otrā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2_Ābolu ēšan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Trešā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3_Cilvēks pārvietojas lejup pa kāpnēm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Ceturtā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4_Gaļas cepšan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Piektā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5_Eskalator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Sestā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6_Durvju zvan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Septītā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7_Atslēgu šķindoņ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2028617"/>
            <a:ext cx="6480720" cy="280076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 cap="rnd">
            <a:prstDash val="solid"/>
            <a:rou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Astotā</a:t>
            </a:r>
          </a:p>
          <a:p>
            <a:pPr algn="ctr"/>
            <a:r>
              <a:rPr lang="lv-LV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skaņa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8_Klauvējiens pie durvīm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31</Words>
  <Application>Microsoft Office PowerPoint</Application>
  <PresentationFormat>On-screen Show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Anrijs Pagrabs</dc:creator>
  <cp:lastModifiedBy>Anrijs</cp:lastModifiedBy>
  <cp:revision>26</cp:revision>
  <dcterms:created xsi:type="dcterms:W3CDTF">2013-01-13T08:25:29Z</dcterms:created>
  <dcterms:modified xsi:type="dcterms:W3CDTF">2013-01-13T17:45:59Z</dcterms:modified>
</cp:coreProperties>
</file>